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3DDC97"/>
                </a:solidFill>
                <a:latin typeface="Consolas"/>
              </a:rPr>
              <a:t>DEVICE LIFECYCLE REPORT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651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Sample Logistics Inc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2976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Prepared October 11,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18 DEVICES REVIEWED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FF8F70"/>
                </a:solidFill>
                <a:latin typeface="Segoe UI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now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0332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332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within a year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Budget for in 1 to 2 years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0" y="2011680"/>
            <a:ext cx="2651760" cy="228600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72600" y="2194560"/>
            <a:ext cx="2194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3DDC97"/>
                </a:solidFill>
                <a:latin typeface="Segoe UI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2600" y="3520440"/>
            <a:ext cx="2194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Need nothing right now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754880"/>
            <a:ext cx="109728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We reviewed 18 devices across your organization. 5 should be replaced now because they are too old, too slow, or can't run a supported version of Windows. 3 more should be replaced within the next year.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What we recommend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Approve replacement of the devices listed under 'Replace now'.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95728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Plan the server work. It needs a maintenance window.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962656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Add the upcoming replacements to next year's budget.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29584"/>
            <a:ext cx="1088136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E8EDF4"/>
                </a:solidFill>
                <a:latin typeface="Segoe UI"/>
              </a:rPr>
              <a:t>•  Review this report again in six months to keep the plan current.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5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Replace now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737360"/>
          <a:ext cx="1133856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914400"/>
                <a:gridCol w="768096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DEVICE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AGE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WHY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SLI-DOCK-PC-1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6.0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6.0 years old, past the 5-year replacement point; The processor (Intel 6th gen) is too old to run Windows 11; Only 4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SLI-DOCK-PC-2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6.0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6.0 years old, past the 5-year replacement point; The processor (Intel 6th gen) is too old to run Windows 11; Only 4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SLI-DOCK-PC-3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6.0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6.0 years old, past the 5-year replacement point; The processor (Intel 6th gen) is too old to run Windows 11; Only 4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SLI-WAREHOUSE-LT-1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5.6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5.6 years old, past the 5-year replacement point; Only 8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SLI-WAREHOUSE-LT-2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5.6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5.6 years old, past the 5-year replacement point; Only 8 GB of memory, and the device is too old to be worth upgrading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STILL WORKING, PLAN AHEAD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Plan and budget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011680"/>
            <a:ext cx="5120640" cy="201168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194560"/>
            <a:ext cx="4663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246120"/>
            <a:ext cx="4663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Replace within the next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9360" y="2011680"/>
            <a:ext cx="5120640" cy="2011680"/>
          </a:xfrm>
          <a:prstGeom prst="rect">
            <a:avLst/>
          </a:prstGeom>
          <a:solidFill>
            <a:srgbClr val="161C27"/>
          </a:solidFill>
          <a:ln>
            <a:solidFill>
              <a:srgbClr val="1F27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60" y="2194560"/>
            <a:ext cx="4663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3246120"/>
            <a:ext cx="46634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8A97AA"/>
                </a:solidFill>
                <a:latin typeface="Segoe UI"/>
              </a:rPr>
              <a:t>Budget for in one to two years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80560"/>
            <a:ext cx="109728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8A97AA"/>
                </a:solidFill>
                <a:latin typeface="Segoe UI"/>
              </a:rPr>
              <a:t>Planning ahead avoids emergency purchases and surprise downtime.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SMALL ACTIONS, BIG PAYOFF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Quick 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E8EDF4"/>
                </a:solidFill>
                <a:latin typeface="Segoe UI"/>
              </a:rPr>
              <a:t>Upgrade Windows Home to Windows Pro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240280"/>
            <a:ext cx="8595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8A97AA"/>
                </a:solidFill>
                <a:latin typeface="Segoe UI"/>
              </a:rPr>
              <a:t>Windows Pro is needed to sign in to the company's managed Microsoft accounts.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0" y="1828800"/>
            <a:ext cx="2011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800" b="1">
                <a:solidFill>
                  <a:srgbClr val="3DDC97"/>
                </a:solidFill>
                <a:latin typeface="Segoe UI"/>
              </a:rPr>
              <a:t>1 devices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3DDC97"/>
                </a:solidFill>
                <a:latin typeface="Consolas"/>
              </a:rPr>
              <a:t>NEEDS A MAINTENANCE WINDOW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8EDF4"/>
                </a:solidFill>
                <a:latin typeface="Segoe UI"/>
              </a:rPr>
              <a:t>Servers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737360"/>
          <a:ext cx="1133856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3291840"/>
                <a:gridCol w="566928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SERVER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WINDOWS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3DDC97"/>
                          </a:solidFill>
                          <a:latin typeface="Consolas"/>
                        </a:rPr>
                        <a:t>WHAT TO DO</a:t>
                      </a:r>
                    </a:p>
                  </a:txBody>
                  <a:tcPr>
                    <a:solidFill>
                      <a:srgbClr val="161C2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SLI-BACKUP01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Windows Server 2022 Standard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Free up space or add storage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Consolas"/>
                        </a:rPr>
                        <a:t>SLI-ERP01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Windows Server 2012 Standard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E8EDF4"/>
                          </a:solidFill>
                          <a:latin typeface="Segoe UI"/>
                        </a:rPr>
                        <a:t>Urgent. The server's operating system is out of support</a:t>
                      </a:r>
                    </a:p>
                  </a:txBody>
                  <a:tcPr>
                    <a:solidFill>
                      <a:srgbClr val="090B1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B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56032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400" b="1">
                <a:solidFill>
                  <a:srgbClr val="E8EDF4"/>
                </a:solidFill>
                <a:latin typeface="Segoe UI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84048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8A97AA"/>
                </a:solidFill>
                <a:latin typeface="Segoe UI"/>
              </a:rPr>
              <a:t>We can walk through any device or build a replacement schedule with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