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DDC97"/>
                </a:solidFill>
                <a:latin typeface="Consolas"/>
              </a:rPr>
              <a:t>DEVICE LIFECYCLE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Sample Legal Partners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Prepared October 11,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14 DEVICES REVIEWED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FF8F70"/>
                </a:solidFill>
                <a:latin typeface="Segoe U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0332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a year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1 to 2 years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7260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3DDC97"/>
                </a:solidFill>
                <a:latin typeface="Segoe UI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Need nothing right 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754880"/>
            <a:ext cx="109728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We reviewed 14 devices across your organization. 1 should be replaced now because they are too old, too slow, or can't run a supported version of Windows. 2 more should be replaced within the next year.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What we recommend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Approve replacement of the devices listed under 'Replace now'.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957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Plan the server work. It needs a maintenance window.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962656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Add the upcoming replacements to next year's budget.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9584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Review this report again in six months to keep the plan current.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1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Replace now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914400"/>
                <a:gridCol w="768096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DEVICE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AGE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WHY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SLP-ARCHIVE-PC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6.4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6.4 years old, past the 5-year replacement point; The processor (Intel 6th gen) is too old to run Windows 11;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STILL WORKING, PLAN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Plan and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the next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one to two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8056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Planning ahead avoids emergency purchases and surprise downtime.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SMALL ACTIONS, BIG PAYOFF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Quick 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Install the latest Windows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A routine update keeps these machines supported.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18288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9748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Upgrade Windows Home to Windows Pro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10896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Windows Pro is needed to sign in to the company's managed Microsoft accounts.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0" y="269748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6616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Free up disk space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77639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These drives are close to full, which slows work down and risks failures.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0" y="356616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NEEDS A MAINTENANCE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Servers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291840"/>
                <a:gridCol w="566928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SERVER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WINDOWS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WHAT TO DO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SLP-FS01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Windows Server 2022 Standard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Free up space or add storage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56032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84048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8A97AA"/>
                </a:solidFill>
                <a:latin typeface="Segoe UI"/>
              </a:rPr>
              <a:t>We can walk through any device or build a replacement schedule with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