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DDC97"/>
                </a:solidFill>
                <a:latin typeface="Consolas"/>
              </a:rPr>
              <a:t>DEVICE LIFECYCLE REPORT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651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Sample Fabrication 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2976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Prepared October 11,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22 DEVICES REVIEWED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FF8F70"/>
                </a:solidFill>
                <a:latin typeface="Segoe UI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now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0332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within a year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Budget for in 1 to 2 years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7260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3DDC97"/>
                </a:solidFill>
                <a:latin typeface="Segoe UI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260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Need nothing right now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754880"/>
            <a:ext cx="109728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We reviewed 22 devices across your organization. 5 should be replaced now because they are too old, too slow, or can't run a supported version of Windows. 2 more should be replaced within the next year.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What we recommend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Approve replacement of the devices listed under 'Replace now'.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957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Plan the server work. It needs a maintenance window.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962656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Add the upcoming replacements to next year's budget.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29584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Review this report again in six months to keep the plan current.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5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Replace now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737360"/>
          <a:ext cx="1133856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914400"/>
                <a:gridCol w="768096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DEVICE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AGE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WHY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SFC-LOADING-DOCK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8.1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8.1 years old, past the 5-year replacement point; The processor (Intel 6th gen) is too old to run Windows 11; Only 8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SFC-SHOP-KIOSK-1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7.3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7.3 years old, past the 5-year replacement point; The processor (Intel 6th gen) is too old to run Windows 11; Only 4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SFC-SHOP-KIOSK-2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7.3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7.3 years old, past the 5-year replacement point; The processor (Intel 6th gen) is too old to run Windows 11; Only 4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SFC-ESTIMATING-3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6.9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6.9 years old, past the 5-year replacement point; The processor (Intel 6th gen) is too old to run Windows 11; Only 8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SFC-INTERN-LT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5.2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5.2 years old, past the 5-year replacement point; Only 8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STILL WORKING, PLAN AHEAD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Plan and budget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11680"/>
            <a:ext cx="5120640" cy="201168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94560"/>
            <a:ext cx="4663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246120"/>
            <a:ext cx="4663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within the next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9360" y="2011680"/>
            <a:ext cx="5120640" cy="201168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60" y="2194560"/>
            <a:ext cx="4663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3246120"/>
            <a:ext cx="4663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Budget for in one to two years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80560"/>
            <a:ext cx="109728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Planning ahead avoids emergency purchases and surprise downtime.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SMALL ACTIONS, BIG PAYOFF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Quick 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Install the latest Windows update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240280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A routine update keeps these machines supported.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0" y="182880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3 devices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69748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Free up disk space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108960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These drives are close to full, which slows work down and risks failures.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0" y="269748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1 devices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NEEDS A MAINTENANCE WINDOW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Servers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737360"/>
          <a:ext cx="113385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3291840"/>
                <a:gridCol w="566928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SERVER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WINDOWS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WHAT TO DO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SFC-DC01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Windows Server 2012 Standard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Urgent. The server's operating system is out of support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56032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84048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8A97AA"/>
                </a:solidFill>
                <a:latin typeface="Segoe UI"/>
              </a:rPr>
              <a:t>We can walk through any device or build a replacement schedule with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